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0"/>
  </p:handoutMasterIdLst>
  <p:sldIdLst>
    <p:sldId id="256" r:id="rId2"/>
    <p:sldId id="264" r:id="rId3"/>
    <p:sldId id="262" r:id="rId4"/>
    <p:sldId id="259" r:id="rId5"/>
    <p:sldId id="258" r:id="rId6"/>
    <p:sldId id="267" r:id="rId7"/>
    <p:sldId id="260" r:id="rId8"/>
    <p:sldId id="266" r:id="rId9"/>
  </p:sldIdLst>
  <p:sldSz cx="9144000" cy="6858000" type="screen4x3"/>
  <p:notesSz cx="6797675" cy="9928225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15" autoAdjust="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BB184-ADDC-4E54-B328-02FF5F737487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279CE-9428-4B4A-8CD1-FD22FE01B9D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23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6A21D5-5242-4607-BF9E-E324E2195DE8}" type="datetimeFigureOut">
              <a:rPr lang="el-GR" smtClean="0"/>
              <a:t>17/10/2017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DDBE65-592A-4CDC-B07C-2503DC2487E0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2060848"/>
            <a:ext cx="6224736" cy="2520280"/>
          </a:xfrm>
        </p:spPr>
        <p:txBody>
          <a:bodyPr>
            <a:noAutofit/>
          </a:bodyPr>
          <a:lstStyle/>
          <a:p>
            <a:r>
              <a:rPr lang="el-GR" sz="6600" b="1" dirty="0" smtClean="0">
                <a:solidFill>
                  <a:schemeClr val="tx1"/>
                </a:solidFill>
              </a:rPr>
              <a:t>ΟΙΚΙΑΚΗ ΟΙΚΟΝΟΜΙΑ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288705"/>
            <a:ext cx="527367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6238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52" y="3212976"/>
            <a:ext cx="6172200" cy="1894362"/>
          </a:xfrm>
        </p:spPr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764704"/>
            <a:ext cx="6400800" cy="1752600"/>
          </a:xfrm>
        </p:spPr>
        <p:txBody>
          <a:bodyPr>
            <a:noAutofit/>
          </a:bodyPr>
          <a:lstStyle/>
          <a:p>
            <a:r>
              <a:rPr lang="el-G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ΟΙΚΙΑΚΗ ΟΙΚΟΝΟΜΙΑ</a:t>
            </a:r>
          </a:p>
          <a:p>
            <a:r>
              <a:rPr lang="el-GR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ΑΓΩΓΗ ΥΓΕΙΑΣ</a:t>
            </a:r>
          </a:p>
          <a:p>
            <a:endParaRPr lang="el-GR" sz="2000" b="1" dirty="0">
              <a:solidFill>
                <a:schemeClr val="bg1">
                  <a:lumMod val="65000"/>
                  <a:lumOff val="35000"/>
                </a:schemeClr>
              </a:solidFill>
            </a:endParaRPr>
          </a:p>
          <a:p>
            <a:endParaRPr lang="el-GR" sz="2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627784" y="3645024"/>
            <a:ext cx="59401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u="sng" dirty="0" smtClean="0"/>
              <a:t>Καθηγήτριες Οικιακής Οικονομίας </a:t>
            </a:r>
          </a:p>
          <a:p>
            <a:endParaRPr lang="el-GR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l-GR" b="1" dirty="0" smtClean="0"/>
              <a:t>Χριστιάνα </a:t>
            </a:r>
            <a:r>
              <a:rPr lang="el-GR" b="1" dirty="0" err="1" smtClean="0"/>
              <a:t>Καραγεωργιάδου</a:t>
            </a:r>
            <a:r>
              <a:rPr lang="el-GR" b="1" dirty="0" smtClean="0"/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l-GR" b="1" dirty="0" smtClean="0"/>
              <a:t>Ξένια </a:t>
            </a:r>
            <a:r>
              <a:rPr lang="el-GR" b="1" dirty="0" err="1"/>
              <a:t>Γ</a:t>
            </a:r>
            <a:r>
              <a:rPr lang="el-GR" b="1" dirty="0" err="1" smtClean="0"/>
              <a:t>εωργιου</a:t>
            </a:r>
            <a:endParaRPr lang="el-GR" b="1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el-GR" b="1" dirty="0" smtClean="0"/>
              <a:t>Άννα Μαρία Ανδρονίκου</a:t>
            </a:r>
          </a:p>
        </p:txBody>
      </p:sp>
    </p:spTree>
    <p:extLst>
      <p:ext uri="{BB962C8B-B14F-4D97-AF65-F5344CB8AC3E}">
        <p14:creationId xmlns:p14="http://schemas.microsoft.com/office/powerpoint/2010/main" val="427982685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/>
              <a:t>Στόχοσ</a:t>
            </a:r>
            <a:r>
              <a:rPr lang="el-GR" dirty="0" smtClean="0"/>
              <a:t> του </a:t>
            </a:r>
            <a:r>
              <a:rPr lang="el-GR" dirty="0" err="1" smtClean="0"/>
              <a:t>μαθηματοσ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3672408" cy="2592288"/>
          </a:xfrm>
        </p:spPr>
        <p:txBody>
          <a:bodyPr>
            <a:noAutofit/>
          </a:bodyPr>
          <a:lstStyle/>
          <a:p>
            <a:r>
              <a:rPr lang="el-GR" sz="1800" dirty="0" smtClean="0"/>
              <a:t>Η </a:t>
            </a:r>
            <a:r>
              <a:rPr lang="el-GR" sz="1800" dirty="0" smtClean="0">
                <a:solidFill>
                  <a:srgbClr val="FF0000"/>
                </a:solidFill>
              </a:rPr>
              <a:t>ενδυνάμωση</a:t>
            </a:r>
            <a:r>
              <a:rPr lang="el-GR" sz="1800" dirty="0" smtClean="0"/>
              <a:t> των μαθητών έτσι ώστε να παίρνουν </a:t>
            </a:r>
            <a:r>
              <a:rPr lang="el-GR" sz="1800" dirty="0" smtClean="0">
                <a:solidFill>
                  <a:srgbClr val="FF0000"/>
                </a:solidFill>
              </a:rPr>
              <a:t>αποφάσεις</a:t>
            </a:r>
            <a:r>
              <a:rPr lang="el-GR" sz="1800" dirty="0" smtClean="0"/>
              <a:t> που </a:t>
            </a:r>
            <a:r>
              <a:rPr lang="el-GR" sz="1800" dirty="0" smtClean="0">
                <a:solidFill>
                  <a:srgbClr val="FF0000"/>
                </a:solidFill>
              </a:rPr>
              <a:t>επηρεάζουν την υγεία τους</a:t>
            </a:r>
          </a:p>
          <a:p>
            <a:pPr lvl="1">
              <a:buFont typeface="Wingdings" pitchFamily="2" charset="2"/>
              <a:buChar char="Ø"/>
            </a:pPr>
            <a:r>
              <a:rPr lang="el-GR" sz="1800" dirty="0" smtClean="0"/>
              <a:t>με την ανάπτυξη των κατάλληλων στάσεων </a:t>
            </a:r>
          </a:p>
          <a:p>
            <a:pPr lvl="1">
              <a:buFont typeface="Wingdings" pitchFamily="2" charset="2"/>
              <a:buChar char="Ø"/>
            </a:pPr>
            <a:r>
              <a:rPr lang="el-GR" sz="1800" dirty="0" smtClean="0"/>
              <a:t>και δεξιοτήτων ζωής.</a:t>
            </a:r>
            <a:endParaRPr lang="el-GR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755576" y="4221088"/>
            <a:ext cx="7355160" cy="1944216"/>
          </a:xfrm>
        </p:spPr>
        <p:txBody>
          <a:bodyPr>
            <a:normAutofit/>
          </a:bodyPr>
          <a:lstStyle/>
          <a:p>
            <a:r>
              <a:rPr lang="el-GR" sz="1800" dirty="0" smtClean="0"/>
              <a:t>Δεν επικεντρωνόμαστε μόνο στη μετάδοση γνώσεων σχετικά με το τι είναι ωφέλιμο και βλαβερό για την υγεία αλλά </a:t>
            </a:r>
          </a:p>
          <a:p>
            <a:pPr lvl="1">
              <a:buFont typeface="Wingdings" pitchFamily="2" charset="2"/>
              <a:buChar char="Ø"/>
            </a:pPr>
            <a:r>
              <a:rPr lang="el-GR" sz="1500" dirty="0" smtClean="0"/>
              <a:t>εντοπίζουμε με τους μαθητές τους </a:t>
            </a:r>
            <a:r>
              <a:rPr lang="el-GR" sz="1500" dirty="0" smtClean="0">
                <a:solidFill>
                  <a:srgbClr val="FF0000"/>
                </a:solidFill>
              </a:rPr>
              <a:t>διαφόρους παράγοντες</a:t>
            </a:r>
            <a:r>
              <a:rPr lang="el-GR" sz="1500" dirty="0" smtClean="0"/>
              <a:t> που επηρεάζουν την υγιεινή συμπεριφορά </a:t>
            </a:r>
          </a:p>
          <a:p>
            <a:pPr lvl="1">
              <a:buFont typeface="Wingdings" pitchFamily="2" charset="2"/>
              <a:buChar char="Ø"/>
            </a:pPr>
            <a:r>
              <a:rPr lang="el-GR" sz="1500" dirty="0" smtClean="0"/>
              <a:t>στοχεύουμε στην </a:t>
            </a:r>
            <a:r>
              <a:rPr lang="el-GR" sz="1500" dirty="0" smtClean="0">
                <a:solidFill>
                  <a:srgbClr val="FF0000"/>
                </a:solidFill>
              </a:rPr>
              <a:t>ενεργό συμμετοχή </a:t>
            </a:r>
            <a:r>
              <a:rPr lang="el-GR" sz="1500" dirty="0" smtClean="0"/>
              <a:t>τους και την ορθή </a:t>
            </a:r>
            <a:r>
              <a:rPr lang="el-GR" sz="1500" dirty="0" smtClean="0">
                <a:solidFill>
                  <a:srgbClr val="FF0000"/>
                </a:solidFill>
              </a:rPr>
              <a:t>λήψη και εκτέλεση αποφάσεων.</a:t>
            </a:r>
            <a:endParaRPr lang="el-GR" sz="15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523" b="14523"/>
          <a:stretch/>
        </p:blipFill>
        <p:spPr>
          <a:xfrm>
            <a:off x="4427984" y="476672"/>
            <a:ext cx="4320480" cy="317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62372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5554960" cy="1143000"/>
          </a:xfrm>
        </p:spPr>
        <p:txBody>
          <a:bodyPr>
            <a:normAutofit fontScale="90000"/>
          </a:bodyPr>
          <a:lstStyle/>
          <a:p>
            <a:r>
              <a:rPr lang="el-GR" sz="2800" b="1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ΘΕΜΑΤΑ ΟΙΚΙΑΚΗΣ ΟΙΚΟΝΟΜΙΑΣ ΣΤΗΝ Α’ ΓΥΜΝΑΣΙΟΥ</a:t>
            </a:r>
            <a:endParaRPr lang="el-GR" sz="28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el-GR" dirty="0" smtClean="0"/>
              <a:t>Υγεία</a:t>
            </a:r>
            <a:endParaRPr lang="el-GR" dirty="0"/>
          </a:p>
          <a:p>
            <a:pPr lvl="0"/>
            <a:r>
              <a:rPr lang="el-GR" dirty="0" smtClean="0"/>
              <a:t>Εισαγωγή </a:t>
            </a:r>
            <a:r>
              <a:rPr lang="el-GR" dirty="0"/>
              <a:t>στη διατροφή </a:t>
            </a:r>
            <a:endParaRPr lang="el-GR" dirty="0" smtClean="0"/>
          </a:p>
          <a:p>
            <a:pPr lvl="0"/>
            <a:r>
              <a:rPr lang="el-GR" dirty="0" smtClean="0"/>
              <a:t>Πρακτική </a:t>
            </a:r>
            <a:r>
              <a:rPr lang="el-GR" dirty="0"/>
              <a:t>Εργασία </a:t>
            </a:r>
            <a:endParaRPr lang="el-GR" dirty="0" smtClean="0"/>
          </a:p>
          <a:p>
            <a:pPr lvl="0"/>
            <a:r>
              <a:rPr lang="el-GR" dirty="0" smtClean="0"/>
              <a:t>Ασφάλεια</a:t>
            </a:r>
            <a:endParaRPr lang="el-GR" dirty="0"/>
          </a:p>
          <a:p>
            <a:pPr lvl="0"/>
            <a:r>
              <a:rPr lang="el-GR" dirty="0" smtClean="0"/>
              <a:t>Αγωγή </a:t>
            </a:r>
            <a:r>
              <a:rPr lang="el-GR" dirty="0"/>
              <a:t>του καταναλωτή</a:t>
            </a:r>
          </a:p>
          <a:p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83968" y="3356992"/>
            <a:ext cx="3657600" cy="4283968"/>
          </a:xfrm>
        </p:spPr>
        <p:txBody>
          <a:bodyPr>
            <a:normAutofit/>
          </a:bodyPr>
          <a:lstStyle/>
          <a:p>
            <a:pPr lvl="0"/>
            <a:r>
              <a:rPr lang="el-GR" dirty="0" smtClean="0"/>
              <a:t>Εφηβεία</a:t>
            </a:r>
          </a:p>
          <a:p>
            <a:pPr lvl="0"/>
            <a:r>
              <a:rPr lang="el-GR" dirty="0" smtClean="0"/>
              <a:t>Αυτοεκτίμηση</a:t>
            </a:r>
          </a:p>
          <a:p>
            <a:pPr lvl="0"/>
            <a:r>
              <a:rPr lang="el-GR" dirty="0" err="1" smtClean="0"/>
              <a:t>∆ιαχείριση</a:t>
            </a:r>
            <a:r>
              <a:rPr lang="el-GR" dirty="0" smtClean="0"/>
              <a:t> άγχους και θυμού</a:t>
            </a:r>
          </a:p>
          <a:p>
            <a:pPr lvl="0"/>
            <a:r>
              <a:rPr lang="el-GR" dirty="0" smtClean="0"/>
              <a:t>Φιλία</a:t>
            </a:r>
          </a:p>
          <a:p>
            <a:pPr lvl="0"/>
            <a:r>
              <a:rPr lang="el-GR" dirty="0" smtClean="0"/>
              <a:t>Επίλυση συγκρούσεων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78" y="97806"/>
            <a:ext cx="2899146" cy="2899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3035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ΜΕΘΟΔΟΙ ΔΙΔΑΣΚΑΛΙΑΣ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Το μάθημα είναι εργαστηριακό.</a:t>
            </a:r>
          </a:p>
          <a:p>
            <a:r>
              <a:rPr lang="el-GR" b="1" dirty="0" smtClean="0"/>
              <a:t>Οι στόχοι του μαθήματος εκπληρώνονται μέσα από </a:t>
            </a:r>
            <a:r>
              <a:rPr lang="el-GR" b="1" dirty="0" err="1" smtClean="0">
                <a:solidFill>
                  <a:srgbClr val="FFFF00"/>
                </a:solidFill>
              </a:rPr>
              <a:t>μαθητοκεντρικές</a:t>
            </a:r>
            <a:r>
              <a:rPr lang="el-GR" b="1" dirty="0" smtClean="0">
                <a:solidFill>
                  <a:srgbClr val="FFFF00"/>
                </a:solidFill>
              </a:rPr>
              <a:t> μεθόδους </a:t>
            </a:r>
            <a:r>
              <a:rPr lang="el-GR" b="1" dirty="0" smtClean="0"/>
              <a:t>και </a:t>
            </a:r>
            <a:r>
              <a:rPr lang="el-GR" b="1" dirty="0" smtClean="0">
                <a:solidFill>
                  <a:srgbClr val="FFFF00"/>
                </a:solidFill>
              </a:rPr>
              <a:t>ομαδικές εργασίες </a:t>
            </a:r>
            <a:r>
              <a:rPr lang="el-GR" b="1" dirty="0" smtClean="0"/>
              <a:t>κατά τις οποίες οι μαθητές: </a:t>
            </a:r>
          </a:p>
          <a:p>
            <a:pPr lvl="1" indent="-342900"/>
            <a:r>
              <a:rPr lang="el-GR" sz="2400" dirty="0" smtClean="0"/>
              <a:t>Διερευνούν</a:t>
            </a:r>
          </a:p>
          <a:p>
            <a:pPr lvl="1" indent="-342900"/>
            <a:r>
              <a:rPr lang="el-GR" sz="2400" dirty="0" smtClean="0"/>
              <a:t>Μελετούν περιπτώσεις</a:t>
            </a:r>
          </a:p>
          <a:p>
            <a:pPr lvl="1" indent="-342900"/>
            <a:r>
              <a:rPr lang="el-GR" sz="2400" dirty="0" smtClean="0"/>
              <a:t>Συζητούν και επιλύουν προβλήματα</a:t>
            </a:r>
          </a:p>
          <a:p>
            <a:pPr lvl="1" indent="-342900"/>
            <a:r>
              <a:rPr lang="el-GR" sz="2400" dirty="0" smtClean="0"/>
              <a:t>Αυτοσχεδιάζουν παίζοντας παιχνίδια ρόλων</a:t>
            </a:r>
          </a:p>
          <a:p>
            <a:pPr lvl="1" indent="-342900"/>
            <a:r>
              <a:rPr lang="el-GR" sz="2400" dirty="0" smtClean="0"/>
              <a:t>Κατασκευάζουν και δημιουργούν</a:t>
            </a:r>
          </a:p>
          <a:p>
            <a:pPr marL="400050" lvl="1" indent="0">
              <a:buNone/>
            </a:pPr>
            <a:endParaRPr lang="el-GR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266" b="12266"/>
          <a:stretch/>
        </p:blipFill>
        <p:spPr>
          <a:xfrm>
            <a:off x="6053826" y="-243408"/>
            <a:ext cx="2622630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55677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Πωσ</a:t>
            </a:r>
            <a:r>
              <a:rPr lang="el-GR" dirty="0" smtClean="0"/>
              <a:t> </a:t>
            </a:r>
            <a:r>
              <a:rPr lang="el-GR" dirty="0" err="1" smtClean="0"/>
              <a:t>γινεται</a:t>
            </a:r>
            <a:r>
              <a:rPr lang="el-GR" dirty="0" smtClean="0"/>
              <a:t> η </a:t>
            </a:r>
            <a:r>
              <a:rPr lang="el-GR" dirty="0" err="1" smtClean="0"/>
              <a:t>κατ’οικον</a:t>
            </a:r>
            <a:r>
              <a:rPr lang="el-GR" dirty="0" smtClean="0"/>
              <a:t> </a:t>
            </a:r>
            <a:r>
              <a:rPr lang="el-GR" dirty="0" err="1" smtClean="0"/>
              <a:t>εργασια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575048"/>
            <a:ext cx="4690864" cy="4572000"/>
          </a:xfrm>
        </p:spPr>
        <p:txBody>
          <a:bodyPr/>
          <a:lstStyle/>
          <a:p>
            <a:r>
              <a:rPr lang="el-GR" dirty="0"/>
              <a:t>Ασκήσεις στο </a:t>
            </a:r>
            <a:r>
              <a:rPr lang="el-GR" dirty="0" smtClean="0"/>
              <a:t>τετράδιο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l-GR" dirty="0"/>
          </a:p>
          <a:p>
            <a:r>
              <a:rPr lang="el-GR" dirty="0" smtClean="0"/>
              <a:t>Εργασίες στο βιβλίο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Μελέτη πληροφοριών και απάντηση ασκήσεων</a:t>
            </a:r>
          </a:p>
          <a:p>
            <a:pPr lvl="1">
              <a:buFont typeface="Wingdings" pitchFamily="2" charset="2"/>
              <a:buChar char="Ø"/>
            </a:pPr>
            <a:r>
              <a:rPr lang="el-GR" dirty="0" smtClean="0"/>
              <a:t>Έρευνα (μέσω ηλεκτρονικού υπολογιστή ή συνέντευξης) </a:t>
            </a:r>
            <a:endParaRPr lang="el-G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12776"/>
            <a:ext cx="1917960" cy="1862097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3933056"/>
            <a:ext cx="2177652" cy="21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ΑΞΙΟΛΟΓΗΣΗ</a:t>
            </a:r>
            <a:endParaRPr lang="el-GR" sz="3600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402832" cy="4572000"/>
          </a:xfrm>
        </p:spPr>
        <p:txBody>
          <a:bodyPr>
            <a:normAutofit/>
          </a:bodyPr>
          <a:lstStyle/>
          <a:p>
            <a:r>
              <a:rPr lang="el-GR" dirty="0" smtClean="0"/>
              <a:t>Γραπτή αξιολόγηση</a:t>
            </a:r>
          </a:p>
          <a:p>
            <a:r>
              <a:rPr lang="el-GR" dirty="0" smtClean="0"/>
              <a:t>Προφορική αξιολόγηση</a:t>
            </a:r>
          </a:p>
          <a:p>
            <a:r>
              <a:rPr lang="el-GR" dirty="0" smtClean="0"/>
              <a:t>Ομαδική συμμετοχή και συνεργασία</a:t>
            </a:r>
          </a:p>
          <a:p>
            <a:r>
              <a:rPr lang="el-GR" dirty="0" smtClean="0"/>
              <a:t>Ατομική συμμετοχή</a:t>
            </a:r>
          </a:p>
          <a:p>
            <a:r>
              <a:rPr lang="el-GR" dirty="0" smtClean="0"/>
              <a:t>Κατ ’οίκον εργασίες</a:t>
            </a:r>
            <a:endParaRPr lang="en-US" dirty="0" smtClean="0"/>
          </a:p>
          <a:p>
            <a:r>
              <a:rPr lang="el-GR" dirty="0" smtClean="0"/>
              <a:t>Συνέπεια στις υποχρεώσεις τους</a:t>
            </a:r>
          </a:p>
          <a:p>
            <a:r>
              <a:rPr lang="el-GR" dirty="0" smtClean="0"/>
              <a:t>Πρακτικές (κατασκευές, μαγειρικές)</a:t>
            </a:r>
            <a:endParaRPr lang="el-G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052736"/>
            <a:ext cx="2312296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2281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καλη</a:t>
            </a:r>
            <a:r>
              <a:rPr lang="el-GR" dirty="0" smtClean="0"/>
              <a:t> </a:t>
            </a:r>
            <a:r>
              <a:rPr lang="el-GR" dirty="0" err="1" smtClean="0"/>
              <a:t>υγεια</a:t>
            </a:r>
            <a:r>
              <a:rPr lang="el-GR" dirty="0" smtClean="0"/>
              <a:t> </a:t>
            </a:r>
            <a:r>
              <a:rPr lang="el-GR" dirty="0" err="1" smtClean="0"/>
              <a:t>οικοδομειται</a:t>
            </a:r>
            <a:r>
              <a:rPr lang="el-GR" dirty="0" smtClean="0"/>
              <a:t> </a:t>
            </a:r>
            <a:r>
              <a:rPr lang="el-GR" dirty="0" err="1" smtClean="0"/>
              <a:t>μεσα</a:t>
            </a:r>
            <a:r>
              <a:rPr lang="el-GR" dirty="0" smtClean="0"/>
              <a:t> σε να </a:t>
            </a:r>
            <a:r>
              <a:rPr lang="el-GR" dirty="0" err="1" smtClean="0"/>
              <a:t>πλαισιο</a:t>
            </a:r>
            <a:r>
              <a:rPr lang="el-GR" dirty="0" smtClean="0"/>
              <a:t> </a:t>
            </a:r>
            <a:r>
              <a:rPr lang="el-GR" dirty="0" err="1" smtClean="0"/>
              <a:t>πολλων</a:t>
            </a:r>
            <a:r>
              <a:rPr lang="el-GR" dirty="0" smtClean="0"/>
              <a:t> </a:t>
            </a:r>
            <a:r>
              <a:rPr lang="el-GR" dirty="0" err="1" smtClean="0"/>
              <a:t>παραμετρων</a:t>
            </a:r>
            <a:r>
              <a:rPr lang="el-GR" dirty="0" smtClean="0"/>
              <a:t>!</a:t>
            </a:r>
            <a:endParaRPr lang="el-GR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933056"/>
            <a:ext cx="3289548" cy="2571750"/>
          </a:xfrm>
        </p:spPr>
      </p:pic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556792"/>
            <a:ext cx="3657600" cy="2743200"/>
          </a:xfrm>
        </p:spPr>
      </p:pic>
    </p:spTree>
    <p:extLst>
      <p:ext uri="{BB962C8B-B14F-4D97-AF65-F5344CB8AC3E}">
        <p14:creationId xmlns:p14="http://schemas.microsoft.com/office/powerpoint/2010/main" val="19889343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526</TotalTime>
  <Words>211</Words>
  <Application>Microsoft Office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Lucida Sans Unicode</vt:lpstr>
      <vt:lpstr>Wingdings</vt:lpstr>
      <vt:lpstr>Wingdings 2</vt:lpstr>
      <vt:lpstr>Oriel</vt:lpstr>
      <vt:lpstr>   </vt:lpstr>
      <vt:lpstr>  </vt:lpstr>
      <vt:lpstr>Στόχοσ του μαθηματοσ  </vt:lpstr>
      <vt:lpstr>ΘΕΜΑΤΑ ΟΙΚΙΑΚΗΣ ΟΙΚΟΝΟΜΙΑΣ ΣΤΗΝ Α’ ΓΥΜΝΑΣΙΟΥ</vt:lpstr>
      <vt:lpstr>ΜΕΘΟΔΟΙ ΔΙΔΑΣΚΑΛΙΑΣ</vt:lpstr>
      <vt:lpstr>Πωσ γινεται η κατ’οικον εργασια </vt:lpstr>
      <vt:lpstr>ΑΞΙΟΛΟΓΗΣΗ</vt:lpstr>
      <vt:lpstr>Η καλη υγεια οικοδομειται μεσα σε να πλαισιο πολλων παραμετρων!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ELENA</dc:creator>
  <cp:lastModifiedBy>Student</cp:lastModifiedBy>
  <cp:revision>32</cp:revision>
  <cp:lastPrinted>2016-10-07T09:48:16Z</cp:lastPrinted>
  <dcterms:created xsi:type="dcterms:W3CDTF">2015-10-12T18:15:57Z</dcterms:created>
  <dcterms:modified xsi:type="dcterms:W3CDTF">2017-10-17T08:08:10Z</dcterms:modified>
</cp:coreProperties>
</file>